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5"/>
    <p:sldMasterId id="2147483774" r:id="rId6"/>
    <p:sldMasterId id="2147483781" r:id="rId7"/>
    <p:sldMasterId id="2147483788" r:id="rId8"/>
  </p:sldMasterIdLst>
  <p:notesMasterIdLst>
    <p:notesMasterId r:id="rId28"/>
  </p:notesMasterIdLst>
  <p:handoutMasterIdLst>
    <p:handoutMasterId r:id="rId29"/>
  </p:handoutMasterIdLst>
  <p:sldIdLst>
    <p:sldId id="436" r:id="rId9"/>
    <p:sldId id="433" r:id="rId10"/>
    <p:sldId id="411" r:id="rId11"/>
    <p:sldId id="437" r:id="rId12"/>
    <p:sldId id="439" r:id="rId13"/>
    <p:sldId id="438" r:id="rId14"/>
    <p:sldId id="440" r:id="rId15"/>
    <p:sldId id="446" r:id="rId16"/>
    <p:sldId id="441" r:id="rId17"/>
    <p:sldId id="447" r:id="rId18"/>
    <p:sldId id="442" r:id="rId19"/>
    <p:sldId id="448" r:id="rId20"/>
    <p:sldId id="449" r:id="rId21"/>
    <p:sldId id="453" r:id="rId22"/>
    <p:sldId id="445" r:id="rId23"/>
    <p:sldId id="450" r:id="rId24"/>
    <p:sldId id="451" r:id="rId25"/>
    <p:sldId id="452" r:id="rId26"/>
    <p:sldId id="435" r:id="rId27"/>
  </p:sldIdLst>
  <p:sldSz cx="9144000" cy="6858000" type="screen4x3"/>
  <p:notesSz cx="6858000" cy="9313863"/>
  <p:custDataLst>
    <p:tags r:id="rId3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PMC" initials="U" lastIdx="3" clrIdx="0"/>
  <p:cmAuthor id="1" name="Jonathan Lucas (US - NC)" initials="JL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0074"/>
    <a:srgbClr val="660033"/>
    <a:srgbClr val="669900"/>
    <a:srgbClr val="92D050"/>
    <a:srgbClr val="F0DCF0"/>
    <a:srgbClr val="FFE1FF"/>
    <a:srgbClr val="9A0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84" autoAdjust="0"/>
    <p:restoredTop sz="72373" autoAdjust="0"/>
  </p:normalViewPr>
  <p:slideViewPr>
    <p:cSldViewPr>
      <p:cViewPr varScale="1">
        <p:scale>
          <a:sx n="83" d="100"/>
          <a:sy n="83" d="100"/>
        </p:scale>
        <p:origin x="225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tags" Target="tags/tag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645" cy="46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41" tIns="46621" rIns="93241" bIns="46621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807" y="0"/>
            <a:ext cx="2971645" cy="46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41" tIns="46621" rIns="93241" bIns="46621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7215"/>
            <a:ext cx="2971645" cy="46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41" tIns="46621" rIns="93241" bIns="46621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807" y="8847215"/>
            <a:ext cx="2971645" cy="46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41" tIns="46621" rIns="93241" bIns="46621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</a:defRPr>
            </a:lvl1pPr>
          </a:lstStyle>
          <a:p>
            <a:fld id="{DD931C95-467B-4A1F-BFF3-FF0BDF1B45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510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645" cy="465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807" y="0"/>
            <a:ext cx="2971645" cy="465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52C7B8-868C-48F0-ACF3-0F448B8F976C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700088"/>
            <a:ext cx="4656138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646" y="4424404"/>
            <a:ext cx="5486709" cy="41902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7215"/>
            <a:ext cx="2971645" cy="4650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807" y="8847215"/>
            <a:ext cx="2971645" cy="4650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EA83C3-4F95-4190-8379-F5EE4652D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592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9155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9571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Ukwelashwa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ngemith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yokudambisa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isandulela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ngculaza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abizwa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Antiretroviral therapy noma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kafushane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ART)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kusuza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abantu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abanesandulela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ngculaza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baphile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Isikhathi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eside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-ART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ayaliphi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ngculaza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kodwa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inciphisa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inani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lesandulela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ngculaza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emzimbeni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Ukuba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nenani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eliphansi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lesandulela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ngculaza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emzimbeni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kunciphisa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incuphe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yokwedlulisela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isandulela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ngculaza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kuphathina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wakho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ngsikhathi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nenza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ucansi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3002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6050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29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Ngaphezu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kokuthi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amakhondomu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avikela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ukutheleleka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ngesandulela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ngculaza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aphinde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nezinye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izinzuzo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ngokwempilo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Amanye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amacouples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akhetha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amakhondomu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njengendlela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yawo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yokuhlela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umndeni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ukuvikela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ukukhulelwa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okungahleliwe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Aphinde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anciphise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ingcupe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yezifo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zezilonda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zesifo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sangasese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ezifana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neherpis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yesitho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sangasese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syphilis kanye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nechancroid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Indawo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esithelelekile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noma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okunamathuba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okuthi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itheleleke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ivikelekile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Anganciphisa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incuphe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yokutheleleka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ngesifo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sehuman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papillomavirus (HPV)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nezifo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ezihlobene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nesifo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seHPV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isibonelo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izinsumpa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zesifo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sangasese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nomdlavuza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wesibeletho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3478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5778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9801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676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7385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073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26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456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Bheka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ingemuva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lalelipheshana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ngolwazi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olwengeziwe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ngamakhondomu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4373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Umalokhu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kuzwakala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njengenye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indlela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ongayisebenzisa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xoxisana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nomsebenzi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wasocwaningweni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uzwe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ukuthi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uzwe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ukuthi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ungayithola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kuphi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eduze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nendawo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ohlala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kuyo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9723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Inani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lophathina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oya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nabo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ocansini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kwenyusa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amathuba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okuhlangana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nomuntu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osethelelekile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ngesandulela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ngculaza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Uma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uphathina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wakho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enophathina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abaningi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noabo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ocansini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mgqugquzele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ukunciphisa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isibalo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naye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Lokhu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kungehlisa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incuphe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yokutheleleka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ngesandulela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ngculaza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kinina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nonke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4451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7349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4288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3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AD505D15-6459-436B-8728-2A2C9F528C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962400" y="1371600"/>
            <a:ext cx="4724400" cy="472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 marL="2057400" indent="-228600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381000" y="1371600"/>
            <a:ext cx="2743200" cy="3581400"/>
          </a:xfrm>
        </p:spPr>
        <p:txBody>
          <a:bodyPr anchor="t"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 rot="5400000">
            <a:off x="1440140" y="3694906"/>
            <a:ext cx="4648200" cy="1588"/>
          </a:xfrm>
          <a:prstGeom prst="line">
            <a:avLst/>
          </a:prstGeom>
          <a:ln>
            <a:solidFill>
              <a:schemeClr val="accent1"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379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5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4417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3483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268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2451"/>
            <a:ext cx="4040188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4268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2451"/>
            <a:ext cx="4041775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2988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87837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6013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99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32861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5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78846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47407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268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2451"/>
            <a:ext cx="4040188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4268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2451"/>
            <a:ext cx="4041775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6129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75359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25E5E469-9E19-4C9A-A447-D3CB0C3C5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1190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3317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22588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99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21594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5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9396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933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268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2451"/>
            <a:ext cx="4040188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4268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2451"/>
            <a:ext cx="4041775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9305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3199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2339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22588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99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9512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1676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0230AA6D-6674-460F-B129-5B098C9410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8737600" y="152400"/>
            <a:ext cx="228600" cy="186342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279400" y="152400"/>
            <a:ext cx="8455025" cy="186342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279400" y="338742"/>
            <a:ext cx="8455025" cy="11309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8737600" y="338742"/>
            <a:ext cx="228600" cy="11052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3" name="Picture 12" descr="MTN LOGO_Fi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096000"/>
            <a:ext cx="116998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6524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o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7950" indent="-4683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o"/>
        <a:defRPr sz="2400">
          <a:solidFill>
            <a:schemeClr val="tx1"/>
          </a:solidFill>
          <a:latin typeface="+mn-lt"/>
        </a:defRPr>
      </a:lvl3pPr>
      <a:lvl4pPr marL="1827213" indent="-4381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297113" indent="-468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3A3E23BA-B349-47CE-AA4C-3290E973C6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2/8/2017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6A5B6429-6ED7-4B0A-99FC-6A29B22D66BA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820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3A3E23BA-B349-47CE-AA4C-3290E973C6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2/8/2017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6A5B6429-6ED7-4B0A-99FC-6A29B22D66BA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3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3A3E23BA-B349-47CE-AA4C-3290E973C6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2/8/2017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6A5B6429-6ED7-4B0A-99FC-6A29B22D66BA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920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5" Type="http://schemas.openxmlformats.org/officeDocument/2006/relationships/image" Target="../media/image13.jpe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5" Type="http://schemas.openxmlformats.org/officeDocument/2006/relationships/image" Target="../media/image14.jpe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5" Type="http://schemas.openxmlformats.org/officeDocument/2006/relationships/image" Target="../media/image16.jpe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Relationship Id="rId5" Type="http://schemas.openxmlformats.org/officeDocument/2006/relationships/image" Target="../media/image6.png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Relationship Id="rId5" Type="http://schemas.openxmlformats.org/officeDocument/2006/relationships/image" Target="../media/image18.jp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Relationship Id="rId5" Type="http://schemas.openxmlformats.org/officeDocument/2006/relationships/image" Target="../media/image6.pn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Relationship Id="rId5" Type="http://schemas.openxmlformats.org/officeDocument/2006/relationships/image" Target="../media/image6.png"/><Relationship Id="rId4" Type="http://schemas.openxmlformats.org/officeDocument/2006/relationships/image" Target="../media/image2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5" Type="http://schemas.openxmlformats.org/officeDocument/2006/relationships/image" Target="../media/image6.pn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5" Type="http://schemas.openxmlformats.org/officeDocument/2006/relationships/image" Target="../media/image9.jp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5" Type="http://schemas.openxmlformats.org/officeDocument/2006/relationships/image" Target="../media/image11.jp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5" Type="http://schemas.openxmlformats.org/officeDocument/2006/relationships/image" Target="../media/image12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1"/>
          <p:cNvSpPr>
            <a:spLocks noGrp="1"/>
          </p:cNvSpPr>
          <p:nvPr>
            <p:ph type="subTitle" idx="1"/>
          </p:nvPr>
        </p:nvSpPr>
        <p:spPr>
          <a:xfrm>
            <a:off x="304800" y="4284663"/>
            <a:ext cx="8637925" cy="2123658"/>
          </a:xfr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Ulwazi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mayelana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nezindlela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zokuvikela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isandulela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ngculaza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ongakhetha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kuzo</a:t>
            </a:r>
            <a:endParaRPr lang="en-US" altLang="en-US" sz="4400" b="1" dirty="0">
              <a:solidFill>
                <a:srgbClr val="740074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155703"/>
            <a:ext cx="4068423" cy="1403606"/>
          </a:xfrm>
          <a:prstGeom prst="rect">
            <a:avLst/>
          </a:prstGeom>
        </p:spPr>
      </p:pic>
      <p:pic>
        <p:nvPicPr>
          <p:cNvPr id="5" name="Picture 4" descr="C:\Users\amayo\AppData\Local\Microsoft\Windows\Temporary Internet Files\Content.Outlook\HHF5TJ64\Hope_Study_1Tag_PMS (004)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593945"/>
            <a:ext cx="4142127" cy="19778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9978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4117769" y="1736629"/>
            <a:ext cx="4876799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l" eaLnBrk="1" hangingPunct="1">
              <a:spcAft>
                <a:spcPts val="800"/>
              </a:spcAft>
            </a:pP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Abesilisa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abasokiwe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banamathuba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ayisigamu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kunabesilisa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abangasokiwe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okutheleleka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ngesandulela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ngculaza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</a:p>
          <a:p>
            <a:pPr algn="l" eaLnBrk="1" hangingPunct="1">
              <a:spcAft>
                <a:spcPts val="800"/>
              </a:spcAft>
            </a:pP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Ukusoka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kwabesilisa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akumvikeli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owesifazane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ukuthi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atheleleke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ngesandulela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ngculaza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7" t="20090" r="1786" b="17968"/>
          <a:stretch/>
        </p:blipFill>
        <p:spPr>
          <a:xfrm>
            <a:off x="152400" y="2971800"/>
            <a:ext cx="3962400" cy="2819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9600" y="20392"/>
            <a:ext cx="8229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Qguqguzela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uphathina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wakho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ukuthi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asoke</a:t>
            </a:r>
            <a:endParaRPr lang="en-US" sz="4400" b="1" dirty="0">
              <a:solidFill>
                <a:srgbClr val="740074"/>
              </a:solidFill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2305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0" y="15240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hangingPunct="1"/>
            <a:r>
              <a:rPr lang="en-US" sz="3000" b="1" dirty="0">
                <a:latin typeface="Calibri" panose="020F0502020204030204" pitchFamily="34" charset="0"/>
              </a:rPr>
              <a:t>Uma </a:t>
            </a:r>
            <a:r>
              <a:rPr lang="en-US" sz="3000" b="1" dirty="0" err="1">
                <a:latin typeface="Calibri" panose="020F0502020204030204" pitchFamily="34" charset="0"/>
              </a:rPr>
              <a:t>uphathina</a:t>
            </a:r>
            <a:r>
              <a:rPr lang="en-US" sz="3000" b="1" dirty="0"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latin typeface="Calibri" panose="020F0502020204030204" pitchFamily="34" charset="0"/>
              </a:rPr>
              <a:t>wakho</a:t>
            </a:r>
            <a:r>
              <a:rPr lang="en-US" sz="3000" b="1" dirty="0"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latin typeface="Calibri" panose="020F0502020204030204" pitchFamily="34" charset="0"/>
              </a:rPr>
              <a:t>enesandulela</a:t>
            </a:r>
            <a:r>
              <a:rPr lang="en-US" sz="3000" b="1" dirty="0"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latin typeface="Calibri" panose="020F0502020204030204" pitchFamily="34" charset="0"/>
              </a:rPr>
              <a:t>ngculaza</a:t>
            </a:r>
            <a:r>
              <a:rPr lang="en-US" sz="3000" b="1" dirty="0"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latin typeface="Calibri" panose="020F0502020204030204" pitchFamily="34" charset="0"/>
              </a:rPr>
              <a:t>ngqugquzele</a:t>
            </a:r>
            <a:r>
              <a:rPr lang="en-US" sz="3000" b="1" dirty="0"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latin typeface="Calibri" panose="020F0502020204030204" pitchFamily="34" charset="0"/>
              </a:rPr>
              <a:t>ukuthatha</a:t>
            </a:r>
            <a:r>
              <a:rPr lang="en-US" sz="3000" b="1" dirty="0"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latin typeface="Calibri" panose="020F0502020204030204" pitchFamily="34" charset="0"/>
              </a:rPr>
              <a:t>imi</a:t>
            </a:r>
            <a:r>
              <a:rPr lang="en-US" sz="3000" b="1" dirty="0"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latin typeface="Calibri" panose="020F0502020204030204" pitchFamily="34" charset="0"/>
              </a:rPr>
              <a:t>mgqugquzela</a:t>
            </a:r>
            <a:r>
              <a:rPr lang="en-US" sz="3000" b="1" dirty="0"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latin typeface="Calibri" panose="020F0502020204030204" pitchFamily="34" charset="0"/>
              </a:rPr>
              <a:t>ukuthatha</a:t>
            </a:r>
            <a:r>
              <a:rPr lang="en-US" sz="3000" b="1" dirty="0"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latin typeface="Calibri" panose="020F0502020204030204" pitchFamily="34" charset="0"/>
              </a:rPr>
              <a:t>imithi</a:t>
            </a:r>
            <a:r>
              <a:rPr lang="en-US" sz="3000" b="1" dirty="0"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latin typeface="Calibri" panose="020F0502020204030204" pitchFamily="34" charset="0"/>
              </a:rPr>
              <a:t>yesandulela</a:t>
            </a:r>
            <a:r>
              <a:rPr lang="en-US" sz="3000" b="1" dirty="0"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latin typeface="Calibri" panose="020F0502020204030204" pitchFamily="34" charset="0"/>
              </a:rPr>
              <a:t>ngculaza</a:t>
            </a:r>
            <a:r>
              <a:rPr lang="en-US" sz="3000" b="1" dirty="0"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latin typeface="Calibri" panose="020F0502020204030204" pitchFamily="34" charset="0"/>
              </a:rPr>
              <a:t>ngendlela</a:t>
            </a:r>
            <a:r>
              <a:rPr lang="en-US" sz="3000" b="1" dirty="0"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latin typeface="Calibri" panose="020F0502020204030204" pitchFamily="34" charset="0"/>
              </a:rPr>
              <a:t>ayalelwe</a:t>
            </a:r>
            <a:r>
              <a:rPr lang="en-US" sz="3000" b="1" dirty="0"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latin typeface="Calibri" panose="020F0502020204030204" pitchFamily="34" charset="0"/>
              </a:rPr>
              <a:t>ngayo</a:t>
            </a:r>
            <a:endParaRPr lang="en-US" sz="3000" b="1" dirty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805" y="1926089"/>
            <a:ext cx="5867400" cy="39156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43749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81200"/>
            <a:ext cx="4881019" cy="4419600"/>
          </a:xfrm>
        </p:spPr>
        <p:txBody>
          <a:bodyPr/>
          <a:lstStyle/>
          <a:p>
            <a:r>
              <a:rPr lang="en-GB" sz="3500" b="1" dirty="0">
                <a:solidFill>
                  <a:srgbClr val="669900"/>
                </a:solidFill>
                <a:latin typeface="Calibri" panose="020F0502020204030204" pitchFamily="34" charset="0"/>
              </a:rPr>
              <a:t>Nakuba </a:t>
            </a:r>
            <a:r>
              <a:rPr lang="en-GB" sz="3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zonke</a:t>
            </a:r>
            <a:r>
              <a:rPr lang="en-GB" sz="3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GB" sz="3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izindlela</a:t>
            </a:r>
            <a:r>
              <a:rPr lang="en-GB" sz="3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GB" sz="3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kungelula</a:t>
            </a:r>
            <a:r>
              <a:rPr lang="en-GB" sz="3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GB" sz="3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ukuthi</a:t>
            </a:r>
            <a:r>
              <a:rPr lang="en-GB" sz="3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GB" sz="3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zisebenzele</a:t>
            </a:r>
            <a:r>
              <a:rPr lang="en-GB" sz="3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GB" sz="3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bonke</a:t>
            </a:r>
            <a:r>
              <a:rPr lang="en-GB" sz="3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GB" sz="3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abantu</a:t>
            </a:r>
            <a:r>
              <a:rPr lang="en-GB" sz="3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GB" sz="3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besefazane</a:t>
            </a:r>
            <a:r>
              <a:rPr lang="en-GB" sz="35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GB" sz="3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ukwanda</a:t>
            </a:r>
            <a:r>
              <a:rPr lang="en-GB" sz="3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GB" sz="3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kwezinto</a:t>
            </a:r>
            <a:r>
              <a:rPr lang="en-GB" sz="3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GB" sz="3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ozenzayo</a:t>
            </a:r>
            <a:r>
              <a:rPr lang="en-GB" sz="35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GB" sz="3500" b="1" dirty="0" err="1">
                <a:latin typeface="Calibri" panose="020F0502020204030204" pitchFamily="34" charset="0"/>
              </a:rPr>
              <a:t>ukwanda</a:t>
            </a:r>
            <a:r>
              <a:rPr lang="en-GB" sz="3500" b="1" dirty="0">
                <a:latin typeface="Calibri" panose="020F0502020204030204" pitchFamily="34" charset="0"/>
              </a:rPr>
              <a:t> </a:t>
            </a:r>
            <a:r>
              <a:rPr lang="en-GB" sz="3500" b="1" dirty="0" err="1">
                <a:latin typeface="Calibri" panose="020F0502020204030204" pitchFamily="34" charset="0"/>
              </a:rPr>
              <a:t>kokuncipha</a:t>
            </a:r>
            <a:r>
              <a:rPr lang="en-GB" sz="3500" b="1" dirty="0">
                <a:latin typeface="Calibri" panose="020F0502020204030204" pitchFamily="34" charset="0"/>
              </a:rPr>
              <a:t> </a:t>
            </a:r>
            <a:r>
              <a:rPr lang="en-GB" sz="3500" b="1" dirty="0" err="1">
                <a:latin typeface="Calibri" panose="020F0502020204030204" pitchFamily="34" charset="0"/>
              </a:rPr>
              <a:t>kwamathuba</a:t>
            </a:r>
            <a:r>
              <a:rPr lang="en-GB" sz="3500" b="1" dirty="0">
                <a:latin typeface="Calibri" panose="020F0502020204030204" pitchFamily="34" charset="0"/>
              </a:rPr>
              <a:t> </a:t>
            </a:r>
            <a:r>
              <a:rPr lang="en-GB" sz="3500" b="1" dirty="0" err="1">
                <a:latin typeface="Calibri" panose="020F0502020204030204" pitchFamily="34" charset="0"/>
              </a:rPr>
              <a:t>okutheleleka</a:t>
            </a:r>
            <a:r>
              <a:rPr lang="en-GB" sz="3500" b="1" dirty="0">
                <a:latin typeface="Calibri" panose="020F0502020204030204" pitchFamily="34" charset="0"/>
              </a:rPr>
              <a:t> </a:t>
            </a:r>
            <a:r>
              <a:rPr lang="en-GB" sz="3500" b="1" dirty="0" err="1">
                <a:latin typeface="Calibri" panose="020F0502020204030204" pitchFamily="34" charset="0"/>
              </a:rPr>
              <a:t>ngesandulela</a:t>
            </a:r>
            <a:r>
              <a:rPr lang="en-GB" sz="3500" b="1" dirty="0">
                <a:latin typeface="Calibri" panose="020F0502020204030204" pitchFamily="34" charset="0"/>
              </a:rPr>
              <a:t> </a:t>
            </a:r>
            <a:r>
              <a:rPr lang="en-GB" sz="3500" b="1" dirty="0" err="1">
                <a:latin typeface="Calibri" panose="020F0502020204030204" pitchFamily="34" charset="0"/>
              </a:rPr>
              <a:t>ngculaza</a:t>
            </a:r>
            <a:r>
              <a:rPr lang="en-GB" sz="3500" b="1" dirty="0">
                <a:latin typeface="Calibri" panose="020F0502020204030204" pitchFamily="34" charset="0"/>
              </a:rPr>
              <a:t>.</a:t>
            </a:r>
            <a:endParaRPr lang="en-US" sz="3500" dirty="0"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600" y="2362200"/>
            <a:ext cx="4072481" cy="27922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8276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1"/>
            <a:ext cx="8890016" cy="1447801"/>
          </a:xfrm>
        </p:spPr>
        <p:txBody>
          <a:bodyPr/>
          <a:lstStyle/>
          <a:p>
            <a:r>
              <a:rPr lang="en-US" sz="4200" b="1" dirty="0">
                <a:latin typeface="Calibri" panose="020F0502020204030204" pitchFamily="34" charset="0"/>
              </a:rPr>
              <a:t>Ulwazi </a:t>
            </a:r>
            <a:r>
              <a:rPr lang="en-US" sz="4200" b="1" dirty="0" err="1">
                <a:latin typeface="Calibri" panose="020F0502020204030204" pitchFamily="34" charset="0"/>
              </a:rPr>
              <a:t>olwengeziwe</a:t>
            </a:r>
            <a:r>
              <a:rPr lang="en-US" sz="4200" b="1" dirty="0">
                <a:latin typeface="Calibri" panose="020F0502020204030204" pitchFamily="34" charset="0"/>
              </a:rPr>
              <a:t> </a:t>
            </a:r>
            <a:r>
              <a:rPr lang="en-US" sz="4200" b="1" dirty="0" err="1">
                <a:latin typeface="Calibri" panose="020F0502020204030204" pitchFamily="34" charset="0"/>
              </a:rPr>
              <a:t>ngamakhondomu</a:t>
            </a:r>
            <a:endParaRPr lang="en-US" sz="4200" dirty="0"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1671101"/>
            <a:ext cx="6098983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600" b="1" dirty="0">
                <a:solidFill>
                  <a:srgbClr val="740074"/>
                </a:solidFill>
                <a:latin typeface="Calibri" panose="020F0502020204030204" pitchFamily="34" charset="0"/>
              </a:rPr>
              <a:t>Amakhondomu </a:t>
            </a:r>
            <a:r>
              <a:rPr lang="en-US" sz="2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avikela</a:t>
            </a:r>
            <a:r>
              <a:rPr lang="en-US" sz="2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ekuthelelekeni</a:t>
            </a:r>
            <a:r>
              <a:rPr lang="en-US" sz="2600" b="1" dirty="0">
                <a:solidFill>
                  <a:srgbClr val="740074"/>
                </a:solidFill>
                <a:latin typeface="Calibri" panose="020F0502020204030204" pitchFamily="34" charset="0"/>
              </a:rPr>
              <a:t>  </a:t>
            </a:r>
            <a:r>
              <a:rPr lang="en-US" sz="2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ngesandulela</a:t>
            </a:r>
            <a:r>
              <a:rPr lang="en-US" sz="2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ngculaza</a:t>
            </a:r>
            <a:r>
              <a:rPr lang="en-US" sz="2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ocansini</a:t>
            </a:r>
            <a:r>
              <a:rPr lang="en-US" sz="2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lwesitho</a:t>
            </a:r>
            <a:r>
              <a:rPr lang="en-US" sz="2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sangasese</a:t>
            </a:r>
            <a:r>
              <a:rPr lang="en-US" sz="2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nocansi</a:t>
            </a:r>
            <a:r>
              <a:rPr lang="en-US" sz="2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lwasezinqeni</a:t>
            </a:r>
            <a:r>
              <a:rPr lang="en-US" sz="2600" b="1" dirty="0">
                <a:solidFill>
                  <a:srgbClr val="740074"/>
                </a:solidFill>
                <a:latin typeface="Calibri" panose="020F0502020204030204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en-US" sz="1200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Iringi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enedipivirine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inciphisa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ingcuphe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yokutheleleka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ngesandulela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ngculaza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ngocansi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lwesitho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sangasese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.  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200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Iringi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ayakhelwanga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ukuvimbela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ukutheleleka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ngesandulela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ngculaza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ngocansi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lwesezinqeni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futhi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akufanele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isetshenziswe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embotsheni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yokuzikhulula.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45"/>
          <a:stretch/>
        </p:blipFill>
        <p:spPr>
          <a:xfrm>
            <a:off x="6200350" y="2843257"/>
            <a:ext cx="2765866" cy="24016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76798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222605" y="1600200"/>
            <a:ext cx="492139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</a:rPr>
              <a:t>Amakhondomu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</a:rPr>
              <a:t>avikela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</a:rPr>
              <a:t>ukukhulelwa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</a:rPr>
              <a:t>kanye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</a:rPr>
              <a:t>nezinye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</a:rPr>
              <a:t>izifo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</a:rPr>
              <a:t>ezithathelana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</a:rPr>
              <a:t>ngokocansi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</a:rPr>
              <a:t>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Amakhondomu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elatex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ayindlela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engcono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kunezinye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ukuvikela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izifo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ezithathelana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ngokocansi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ezifana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negonorrhoea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, chlamydia noma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itrichomonas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uma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esetshenziswa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njalo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nangendlela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efanele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7" r="6798"/>
          <a:stretch/>
        </p:blipFill>
        <p:spPr>
          <a:xfrm>
            <a:off x="152400" y="2400300"/>
            <a:ext cx="4070205" cy="3124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81175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Ulwazi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olwengeziwe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ngamakhondomu</a:t>
            </a:r>
            <a:endParaRPr lang="en-US" sz="4400" dirty="0"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967" y="6248400"/>
            <a:ext cx="1524011" cy="5257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085772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0" y="215126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</a:rPr>
              <a:t>Angasetshenziswa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kanjani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amakhondomu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ngendlela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eyiyo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futhi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njalo</a:t>
            </a:r>
            <a:endParaRPr lang="en-US" sz="4000" b="1" dirty="0">
              <a:solidFill>
                <a:srgbClr val="6699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81000" y="2209800"/>
            <a:ext cx="4419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Sebenzisa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ikhondomu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entsha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ngomzuliswani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nhamunye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(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ngomlomo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ngesitho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sangasese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kanye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embotsheni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yokuzikhulula).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3334" b="22222"/>
          <a:stretch/>
        </p:blipFill>
        <p:spPr>
          <a:xfrm>
            <a:off x="4800600" y="1676400"/>
            <a:ext cx="3784616" cy="42261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687053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09600" y="304800"/>
            <a:ext cx="7803776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</a:rPr>
              <a:t>Angasetshenziswa </a:t>
            </a:r>
            <a:r>
              <a:rPr lang="en-US" sz="3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kanjani</a:t>
            </a:r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amakhondomu</a:t>
            </a:r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ngendlela</a:t>
            </a:r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eyiyo</a:t>
            </a:r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futhi</a:t>
            </a:r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njalo</a:t>
            </a:r>
            <a:endParaRPr lang="en-US" sz="3400" b="1" dirty="0">
              <a:solidFill>
                <a:srgbClr val="6699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191001" y="1828800"/>
            <a:ext cx="4987344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Sebenzisa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amakhondomu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ngokucophelela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ukuvikela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uyidabula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ngeminwe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amazinyo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noma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ezinye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izinto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ezicijile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  <a:endParaRPr lang="en-US" sz="1200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600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Faka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icondomu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envakokuthi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ipipi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selivukile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naphambi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kwanoma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yikuphi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ukuhlangana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ngesitho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sangasese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umlomo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noma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imbobo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yokuzikhulula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nophathini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wakho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514600"/>
            <a:ext cx="3677920" cy="27584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695064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0" y="15240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sz="3800" b="1" dirty="0">
                <a:solidFill>
                  <a:srgbClr val="740074"/>
                </a:solidFill>
                <a:latin typeface="Calibri" panose="020F0502020204030204" pitchFamily="34" charset="0"/>
              </a:rPr>
              <a:t>Angasetshenziswa </a:t>
            </a:r>
            <a:r>
              <a:rPr lang="en-US" sz="38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kanjani</a:t>
            </a:r>
            <a:r>
              <a:rPr lang="en-US" sz="38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8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amakhondomu</a:t>
            </a:r>
            <a:r>
              <a:rPr lang="en-US" sz="38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8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ngendlela</a:t>
            </a:r>
            <a:r>
              <a:rPr lang="en-US" sz="38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8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eyiyo</a:t>
            </a:r>
            <a:r>
              <a:rPr lang="en-US" sz="38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8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futhi</a:t>
            </a:r>
            <a:r>
              <a:rPr lang="en-US" sz="38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8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njalo</a:t>
            </a:r>
            <a:endParaRPr lang="en-US" sz="3800" b="1" dirty="0">
              <a:solidFill>
                <a:srgbClr val="740074"/>
              </a:solidFill>
              <a:latin typeface="Calibri" panose="020F050202020403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85904" y="1873505"/>
            <a:ext cx="4843296" cy="4819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Qinisekisa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ukuthi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ikhondonu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inamafutha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okushelelisa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ngesikhathi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socansi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lwesitho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sangasese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noma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imbobo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yokuzikhulula,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kodwa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sebenzisa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kuphela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amafutha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okushelelisa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anesisekelo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samanzi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(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njeneg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K-Y Jelly)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namakhondomu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e-latex.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1200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Amafutha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okushelelisa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anesisekelo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samafutha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(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njengoVaselina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noma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isgcobo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somzomba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)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angayilimaza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ikhondomu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14445" r="40000" b="10701"/>
          <a:stretch/>
        </p:blipFill>
        <p:spPr>
          <a:xfrm>
            <a:off x="5117568" y="2357628"/>
            <a:ext cx="3393226" cy="381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191440"/>
            <a:ext cx="1524011" cy="5257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352158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47375" y="300446"/>
            <a:ext cx="8890016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sz="3800" b="1" dirty="0">
                <a:solidFill>
                  <a:srgbClr val="740074"/>
                </a:solidFill>
                <a:latin typeface="Calibri" panose="020F0502020204030204" pitchFamily="34" charset="0"/>
              </a:rPr>
              <a:t>Angasetshenziswa </a:t>
            </a:r>
            <a:r>
              <a:rPr lang="en-US" sz="38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kanjani</a:t>
            </a:r>
            <a:r>
              <a:rPr lang="en-US" sz="38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8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amakhondomu</a:t>
            </a:r>
            <a:r>
              <a:rPr lang="en-US" sz="38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8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ngendlela</a:t>
            </a:r>
            <a:r>
              <a:rPr lang="en-US" sz="38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8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eyiyo</a:t>
            </a:r>
            <a:r>
              <a:rPr lang="en-US" sz="38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8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futhi</a:t>
            </a:r>
            <a:r>
              <a:rPr lang="en-US" sz="38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8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njalo</a:t>
            </a:r>
            <a:endParaRPr lang="en-US" sz="3800" b="1" dirty="0">
              <a:solidFill>
                <a:srgbClr val="740074"/>
              </a:solidFill>
              <a:latin typeface="Calibri" panose="020F050202020403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78224" y="1676400"/>
            <a:ext cx="8235593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endParaRPr lang="en-US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Ukugwema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ikhondomu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ukuthi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ishibilike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iphume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bamba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ikhondomu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iqine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emsukeni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wesitho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sangesese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ngesikhathi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ukhipha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bese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ukhipha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isitho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sangasese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sowesilisa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ngesikhathi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sisavukile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20227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434" b="7215"/>
          <a:stretch/>
        </p:blipFill>
        <p:spPr>
          <a:xfrm>
            <a:off x="439643" y="2514135"/>
            <a:ext cx="3345393" cy="4179277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3124200" y="152400"/>
            <a:ext cx="5842016" cy="3886200"/>
          </a:xfrm>
          <a:prstGeom prst="wedgeEllipseCallout">
            <a:avLst/>
          </a:prstGeom>
          <a:solidFill>
            <a:srgbClr val="92D050"/>
          </a:solidFill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81284" y="5181600"/>
            <a:ext cx="3600516" cy="6201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05200" y="404018"/>
            <a:ext cx="5029199" cy="3558382"/>
          </a:xfrm>
        </p:spPr>
        <p:txBody>
          <a:bodyPr/>
          <a:lstStyle/>
          <a:p>
            <a:r>
              <a:rPr lang="en-US" altLang="en-US" sz="3700" b="1" dirty="0">
                <a:solidFill>
                  <a:srgbClr val="740074"/>
                </a:solidFill>
                <a:latin typeface="Calibri" panose="020F0502020204030204" pitchFamily="34" charset="0"/>
              </a:rPr>
              <a:t>Uma </a:t>
            </a:r>
            <a:r>
              <a:rPr lang="en-US" altLang="en-US" sz="37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unemibuzo</a:t>
            </a:r>
            <a:r>
              <a:rPr lang="en-US" altLang="en-US" sz="3700" b="1" dirty="0">
                <a:solidFill>
                  <a:srgbClr val="740074"/>
                </a:solidFill>
                <a:latin typeface="Calibri" panose="020F0502020204030204" pitchFamily="34" charset="0"/>
              </a:rPr>
              <a:t> noma </a:t>
            </a:r>
            <a:r>
              <a:rPr lang="en-US" altLang="en-US" sz="37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udinga</a:t>
            </a:r>
            <a:r>
              <a:rPr lang="en-US" altLang="en-US" sz="37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7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ulwazi</a:t>
            </a:r>
            <a:r>
              <a:rPr lang="en-US" altLang="en-US" sz="37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7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olwengeziwe</a:t>
            </a:r>
            <a:r>
              <a:rPr lang="en-US" altLang="en-US" sz="3700" b="1" dirty="0">
                <a:solidFill>
                  <a:srgbClr val="740074"/>
                </a:solidFill>
                <a:latin typeface="Calibri" panose="020F0502020204030204" pitchFamily="34" charset="0"/>
              </a:rPr>
              <a:t>, </a:t>
            </a:r>
            <a:r>
              <a:rPr lang="en-US" altLang="en-US" sz="37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sicela</a:t>
            </a:r>
            <a:r>
              <a:rPr lang="en-US" altLang="en-US" sz="37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7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uvakashe</a:t>
            </a:r>
            <a:r>
              <a:rPr lang="en-US" altLang="en-US" sz="37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7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Isikhungo</a:t>
            </a:r>
            <a:r>
              <a:rPr lang="en-US" altLang="en-US" sz="37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7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socwaningo</a:t>
            </a:r>
            <a:r>
              <a:rPr lang="en-US" altLang="en-US" sz="3700" b="1" dirty="0">
                <a:solidFill>
                  <a:srgbClr val="740074"/>
                </a:solidFill>
                <a:latin typeface="Calibri" panose="020F0502020204030204" pitchFamily="34" charset="0"/>
              </a:rPr>
              <a:t>.</a:t>
            </a:r>
            <a:endParaRPr lang="en-US" sz="3700" b="1" dirty="0">
              <a:solidFill>
                <a:srgbClr val="740074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216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52600" y="1450629"/>
            <a:ext cx="7391400" cy="152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-34834" y="109191"/>
            <a:ext cx="9144000" cy="1265238"/>
          </a:xfrm>
        </p:spPr>
        <p:txBody>
          <a:bodyPr/>
          <a:lstStyle/>
          <a:p>
            <a:r>
              <a:rPr lang="en-US" b="1" dirty="0">
                <a:latin typeface="Calibri" panose="020F0502020204030204" pitchFamily="34" charset="0"/>
              </a:rPr>
              <a:t>Izindlela </a:t>
            </a:r>
            <a:r>
              <a:rPr lang="en-US" b="1" dirty="0" err="1">
                <a:latin typeface="Calibri" panose="020F0502020204030204" pitchFamily="34" charset="0"/>
              </a:rPr>
              <a:t>zokuvikela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isandulela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ngculaza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ongakhetha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kuzo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91517" y="1603029"/>
            <a:ext cx="8095281" cy="4564599"/>
          </a:xfrm>
        </p:spPr>
        <p:txBody>
          <a:bodyPr/>
          <a:lstStyle/>
          <a:p>
            <a:pPr marL="0" indent="0" eaLnBrk="0" hangingPunct="0">
              <a:spcBef>
                <a:spcPct val="0"/>
              </a:spcBef>
              <a:buNone/>
            </a:pPr>
            <a:endParaRPr lang="en-US" sz="3000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marL="0" indent="0" eaLnBrk="0" hangingPunct="0">
              <a:spcBef>
                <a:spcPct val="0"/>
              </a:spcBef>
              <a:spcAft>
                <a:spcPts val="800"/>
              </a:spcAft>
              <a:buNone/>
            </a:pP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Ziningi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izinto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ongazenza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ukunciphisa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incuphe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yokutheleleka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ngesandulela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ngculaza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wena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no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phathina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wakho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  <a:p>
            <a:pPr marL="0" indent="0" eaLnBrk="0" hangingPunct="0">
              <a:spcBef>
                <a:spcPct val="0"/>
              </a:spcBef>
              <a:spcAft>
                <a:spcPts val="800"/>
              </a:spcAft>
              <a:buNone/>
            </a:pPr>
            <a:endParaRPr lang="en-US" sz="3000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marL="0" indent="0" eaLnBrk="0" hangingPunct="0">
              <a:spcBef>
                <a:spcPct val="0"/>
              </a:spcBef>
              <a:spcAft>
                <a:spcPts val="800"/>
              </a:spcAft>
              <a:buNone/>
            </a:pP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Abeluleki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bafuna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ukukusiza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ukuze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uqonde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zonke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lezizindlela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ezilandelayo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zokuvikela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isandulela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ngculaza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yikhona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uzozikhethela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ezokusebenzela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kahle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wena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  <a:endParaRPr lang="en-US" sz="3600" b="1" dirty="0">
              <a:solidFill>
                <a:srgbClr val="92D050"/>
              </a:solidFill>
            </a:endParaRPr>
          </a:p>
          <a:p>
            <a:pPr marL="0" indent="0" eaLnBrk="1" hangingPunct="1">
              <a:buNone/>
            </a:pPr>
            <a:endParaRPr lang="en-US" sz="3600" b="1" dirty="0">
              <a:solidFill>
                <a:srgbClr val="92D050"/>
              </a:solidFill>
            </a:endParaRPr>
          </a:p>
          <a:p>
            <a:pPr marL="0" indent="0" eaLnBrk="1" hangingPunct="1">
              <a:buNone/>
            </a:pPr>
            <a:endParaRPr lang="en-US" sz="36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943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2137723"/>
            <a:ext cx="4939842" cy="3874135"/>
          </a:xfrm>
        </p:spPr>
        <p:txBody>
          <a:bodyPr/>
          <a:lstStyle/>
          <a:p>
            <a:pPr algn="l" eaLnBrk="0" hangingPunct="0">
              <a:spcAft>
                <a:spcPts val="800"/>
              </a:spcAft>
            </a:pP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Ucwaningo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likhombisile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ukuthi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iringi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yestho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sangasese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yabesifazane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ingawanciphisa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amathuba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okuthelele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ngesandulela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ngculaza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. Izinga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lokuvikeleka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libaphezulu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uma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usebenzisa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iringi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zikhathi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zonke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88" y="2133865"/>
            <a:ext cx="2847912" cy="41119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76200"/>
            <a:ext cx="88138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Senenzisa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iringi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yesitho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sangasese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yabesifazane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zikhathi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zonke</a:t>
            </a:r>
            <a:endParaRPr lang="en-US" sz="4000" b="1" dirty="0">
              <a:solidFill>
                <a:srgbClr val="740074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42276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76200" y="-75216"/>
            <a:ext cx="8890016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l" eaLnBrk="1" hangingPunct="1"/>
            <a:endParaRPr lang="en-US" sz="3200" b="1" dirty="0">
              <a:latin typeface="Calibri" panose="020F0502020204030204" pitchFamily="34" charset="0"/>
            </a:endParaRPr>
          </a:p>
          <a:p>
            <a:pPr algn="l" eaLnBrk="1" hangingPunct="1"/>
            <a:endParaRPr lang="en-US" sz="3600" b="1" dirty="0">
              <a:latin typeface="Calibri" panose="020F0502020204030204" pitchFamily="34" charset="0"/>
            </a:endParaRPr>
          </a:p>
          <a:p>
            <a:pPr eaLnBrk="1" hangingPunct="1"/>
            <a:r>
              <a:rPr lang="en-US" b="1" dirty="0">
                <a:latin typeface="Calibri" panose="020F0502020204030204" pitchFamily="34" charset="0"/>
              </a:rPr>
              <a:t>Sebenzisa </a:t>
            </a:r>
            <a:r>
              <a:rPr lang="en-US" b="1" dirty="0" err="1">
                <a:latin typeface="Calibri" panose="020F0502020204030204" pitchFamily="34" charset="0"/>
              </a:rPr>
              <a:t>amakhondomu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nasosonke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Isikhathi</a:t>
            </a:r>
            <a:br>
              <a:rPr lang="en-US" sz="3600" b="1" dirty="0">
                <a:latin typeface="Calibri" panose="020F0502020204030204" pitchFamily="34" charset="0"/>
              </a:rPr>
            </a:b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2197927"/>
            <a:ext cx="518890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Aft>
                <a:spcPts val="800"/>
              </a:spcAft>
            </a:pPr>
            <a:r>
              <a:rPr lang="en-US" sz="35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Sebenzisa </a:t>
            </a:r>
            <a:r>
              <a:rPr lang="en-US" sz="35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ikhondomu</a:t>
            </a:r>
            <a:r>
              <a:rPr lang="en-US" sz="35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5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ngendlela</a:t>
            </a:r>
            <a:r>
              <a:rPr lang="en-US" sz="35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5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eyiyo</a:t>
            </a:r>
            <a:r>
              <a:rPr lang="en-US" sz="35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5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ngasosonke</a:t>
            </a:r>
            <a:r>
              <a:rPr lang="en-US" sz="35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5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isikhathi</a:t>
            </a:r>
            <a:r>
              <a:rPr lang="en-US" sz="35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5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uma</a:t>
            </a:r>
            <a:r>
              <a:rPr lang="en-US" sz="35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5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uya</a:t>
            </a:r>
            <a:r>
              <a:rPr lang="en-US" sz="35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5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ocansini</a:t>
            </a:r>
            <a:r>
              <a:rPr lang="en-US" sz="35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, </a:t>
            </a:r>
            <a:r>
              <a:rPr lang="en-US" sz="35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lwesitho</a:t>
            </a:r>
            <a:r>
              <a:rPr lang="en-US" sz="35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5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sangasese</a:t>
            </a:r>
            <a:r>
              <a:rPr lang="en-US" sz="35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, </a:t>
            </a:r>
            <a:r>
              <a:rPr lang="en-US" sz="35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lwesezinqeni</a:t>
            </a:r>
            <a:r>
              <a:rPr lang="en-US" sz="35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noma </a:t>
            </a:r>
            <a:r>
              <a:rPr lang="en-US" sz="35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umlomo</a:t>
            </a:r>
            <a:r>
              <a:rPr lang="en-US" sz="35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45"/>
          <a:stretch/>
        </p:blipFill>
        <p:spPr>
          <a:xfrm>
            <a:off x="5646102" y="2398998"/>
            <a:ext cx="3116897" cy="27064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096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228600" y="1524000"/>
            <a:ext cx="6248400" cy="516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l" eaLnBrk="1" hangingPunct="1"/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IPrEP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ethathwa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ngomlomo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iyindlela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yokuvikela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isandulela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ngculaza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engakhethwa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abantu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abangakabi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naso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isandulela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ngculaza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kodwa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abasengcupheni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enkulu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yokutheleleka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ngesandulela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ngculaza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  <a:p>
            <a:pPr algn="l" eaLnBrk="1" hangingPunct="1"/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I-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PrEP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ethathwa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ngomlomo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ibandakanya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ukuphuza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imithi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ethile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yama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ARVs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nsuku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zonke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</a:p>
          <a:p>
            <a:pPr algn="l" eaLnBrk="1" hangingPunct="1"/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I –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PrEP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ethathwa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ngomlomo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kungenzeka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iyatholakala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noma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ayitholakali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emphakathini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ohlala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kuwo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133600"/>
            <a:ext cx="2426383" cy="35433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228601" y="39246"/>
            <a:ext cx="873472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hangingPunct="1"/>
            <a:endParaRPr lang="en-US" b="1" dirty="0">
              <a:latin typeface="Calibri" panose="020F0502020204030204" pitchFamily="34" charset="0"/>
            </a:endParaRPr>
          </a:p>
          <a:p>
            <a:pPr eaLnBrk="1" hangingPunct="1"/>
            <a:r>
              <a:rPr lang="en-US" sz="3000" b="1" dirty="0">
                <a:latin typeface="Calibri" panose="020F0502020204030204" pitchFamily="34" charset="0"/>
              </a:rPr>
              <a:t>Sebenzisa </a:t>
            </a:r>
            <a:r>
              <a:rPr lang="en-US" sz="3000" b="1" dirty="0" err="1">
                <a:latin typeface="Calibri" panose="020F0502020204030204" pitchFamily="34" charset="0"/>
              </a:rPr>
              <a:t>iPrEP</a:t>
            </a:r>
            <a:r>
              <a:rPr lang="en-US" sz="3000" b="1" dirty="0">
                <a:latin typeface="Calibri" panose="020F0502020204030204" pitchFamily="34" charset="0"/>
              </a:rPr>
              <a:t> (</a:t>
            </a:r>
            <a:r>
              <a:rPr lang="en-US" sz="3000" b="1" dirty="0" err="1">
                <a:latin typeface="Calibri" panose="020F0502020204030204" pitchFamily="34" charset="0"/>
              </a:rPr>
              <a:t>ukusebenzisa</a:t>
            </a:r>
            <a:r>
              <a:rPr lang="en-US" sz="3000" b="1" dirty="0"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latin typeface="Calibri" panose="020F0502020204030204" pitchFamily="34" charset="0"/>
              </a:rPr>
              <a:t>ama</a:t>
            </a:r>
            <a:r>
              <a:rPr lang="en-US" sz="3000" b="1" dirty="0">
                <a:latin typeface="Calibri" panose="020F0502020204030204" pitchFamily="34" charset="0"/>
              </a:rPr>
              <a:t> – ARV </a:t>
            </a:r>
            <a:r>
              <a:rPr lang="en-US" sz="3000" b="1" dirty="0" err="1">
                <a:latin typeface="Calibri" panose="020F0502020204030204" pitchFamily="34" charset="0"/>
              </a:rPr>
              <a:t>ukuvimbele</a:t>
            </a:r>
            <a:r>
              <a:rPr lang="en-US" sz="3000" b="1" dirty="0"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latin typeface="Calibri" panose="020F0502020204030204" pitchFamily="34" charset="0"/>
              </a:rPr>
              <a:t>ukutheleleka</a:t>
            </a:r>
            <a:r>
              <a:rPr lang="en-US" sz="3000" b="1" dirty="0"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latin typeface="Calibri" panose="020F0502020204030204" pitchFamily="34" charset="0"/>
              </a:rPr>
              <a:t>ngesandulela</a:t>
            </a:r>
            <a:r>
              <a:rPr lang="en-US" sz="3000" b="1" dirty="0"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latin typeface="Calibri" panose="020F0502020204030204" pitchFamily="34" charset="0"/>
              </a:rPr>
              <a:t>ngculaza</a:t>
            </a:r>
            <a:r>
              <a:rPr lang="en-US" sz="3000" b="1" dirty="0">
                <a:latin typeface="Calibri" panose="020F0502020204030204" pitchFamily="34" charset="0"/>
              </a:rPr>
              <a:t>) </a:t>
            </a:r>
            <a:r>
              <a:rPr lang="en-US" sz="3000" b="1" dirty="0" err="1">
                <a:latin typeface="Calibri" panose="020F0502020204030204" pitchFamily="34" charset="0"/>
              </a:rPr>
              <a:t>ethathwa</a:t>
            </a:r>
            <a:r>
              <a:rPr lang="en-US" sz="3000" b="1" dirty="0"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latin typeface="Calibri" panose="020F0502020204030204" pitchFamily="34" charset="0"/>
              </a:rPr>
              <a:t>ngomlomo</a:t>
            </a:r>
            <a:r>
              <a:rPr lang="en-US" sz="3000" b="1" dirty="0">
                <a:latin typeface="Calibri" panose="020F0502020204030204" pitchFamily="34" charset="0"/>
              </a:rPr>
              <a:t> (</a:t>
            </a:r>
            <a:r>
              <a:rPr lang="en-US" sz="3000" b="1" dirty="0" err="1">
                <a:latin typeface="Calibri" panose="020F0502020204030204" pitchFamily="34" charset="0"/>
              </a:rPr>
              <a:t>isibonelo</a:t>
            </a:r>
            <a:r>
              <a:rPr lang="en-US" sz="3000" b="1" dirty="0">
                <a:latin typeface="Calibri" panose="020F0502020204030204" pitchFamily="34" charset="0"/>
              </a:rPr>
              <a:t>. </a:t>
            </a:r>
            <a:r>
              <a:rPr lang="en-US" sz="3000" b="1" dirty="0" err="1">
                <a:latin typeface="Calibri" panose="020F0502020204030204" pitchFamily="34" charset="0"/>
              </a:rPr>
              <a:t>Truvada</a:t>
            </a:r>
            <a:r>
              <a:rPr lang="en-US" sz="3000" b="1" dirty="0">
                <a:latin typeface="Calibri" panose="020F0502020204030204" pitchFamily="34" charset="0"/>
              </a:rPr>
              <a:t>)</a:t>
            </a:r>
            <a:br>
              <a:rPr lang="en-US" sz="3000" b="1" dirty="0">
                <a:latin typeface="Calibri" panose="020F0502020204030204" pitchFamily="34" charset="0"/>
              </a:rPr>
            </a:br>
            <a:endParaRPr lang="en-US" sz="3000" b="1" dirty="0">
              <a:solidFill>
                <a:srgbClr val="669900"/>
              </a:solidFill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5492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0" y="0"/>
            <a:ext cx="8966216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lvl="0" eaLnBrk="1" hangingPunct="1"/>
            <a:r>
              <a:rPr lang="it-IT" b="1" dirty="0">
                <a:latin typeface="Calibri" panose="020F0502020204030204" pitchFamily="34" charset="0"/>
              </a:rPr>
              <a:t>Nciphisa isibalo sophathini oyanabo ocansini</a:t>
            </a:r>
            <a:endParaRPr lang="en-US" dirty="0">
              <a:latin typeface="Calibri" panose="020F050202020403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133600" y="1839616"/>
            <a:ext cx="4876800" cy="4876800"/>
            <a:chOff x="2133600" y="1839616"/>
            <a:chExt cx="4876800" cy="48768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600" y="1839616"/>
              <a:ext cx="4876800" cy="4876800"/>
            </a:xfrm>
            <a:prstGeom prst="rect">
              <a:avLst/>
            </a:prstGeom>
          </p:spPr>
        </p:pic>
        <p:sp>
          <p:nvSpPr>
            <p:cNvPr id="9" name="Oval 8"/>
            <p:cNvSpPr/>
            <p:nvPr/>
          </p:nvSpPr>
          <p:spPr>
            <a:xfrm>
              <a:off x="4191000" y="3962400"/>
              <a:ext cx="762000" cy="609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5486400" y="2743200"/>
              <a:ext cx="711922" cy="5334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5512279" y="5334000"/>
              <a:ext cx="711922" cy="5334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2209800" y="4572000"/>
              <a:ext cx="513626" cy="533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2869478" y="2743200"/>
              <a:ext cx="711922" cy="5334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251577" y="6057132"/>
              <a:ext cx="513626" cy="533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753574" y="6078404"/>
              <a:ext cx="513626" cy="533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237901" y="3429000"/>
              <a:ext cx="513626" cy="5334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2237901" y="1981200"/>
              <a:ext cx="513626" cy="5334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3736563" y="1922596"/>
              <a:ext cx="530637" cy="592004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4832960" y="1922596"/>
              <a:ext cx="513626" cy="5334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6324600" y="1981200"/>
              <a:ext cx="533400" cy="5334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6331622" y="3415032"/>
              <a:ext cx="526378" cy="699768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6331622" y="4509867"/>
              <a:ext cx="513626" cy="5334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4829625" y="6043555"/>
              <a:ext cx="513626" cy="5334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6331622" y="6057132"/>
              <a:ext cx="513626" cy="5334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3052501" y="5358099"/>
              <a:ext cx="513626" cy="5334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84455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304800" y="1981200"/>
            <a:ext cx="8644244" cy="4186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l" eaLnBrk="1" hangingPunct="1">
              <a:spcAft>
                <a:spcPts val="800"/>
              </a:spcAft>
            </a:pP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Ucansi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lwasemlonyeni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lunengcuphe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encane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kunocansi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lesitho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sangasese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noma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lwasezinqeni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Iningi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Labantu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licabanga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ukuthi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ucansi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lwasezinqeni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lunobungozi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obuncane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kodwa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empeleni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yilona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olunobungozi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kunazo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zonke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uma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kuziwa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ekuthelelekeni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ngesandulela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ngculaza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0" y="152400"/>
            <a:ext cx="894904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hangingPunct="1"/>
            <a:r>
              <a:rPr lang="en-US" b="1" dirty="0">
                <a:latin typeface="Calibri" panose="020F0502020204030204" pitchFamily="34" charset="0"/>
              </a:rPr>
              <a:t>Zibandakanye </a:t>
            </a:r>
            <a:r>
              <a:rPr lang="en-US" b="1" dirty="0" err="1">
                <a:latin typeface="Calibri" panose="020F0502020204030204" pitchFamily="34" charset="0"/>
              </a:rPr>
              <a:t>nemokhuba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enencuphe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encane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yezocansi</a:t>
            </a:r>
            <a:endParaRPr lang="en-US" b="1" dirty="0"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3159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4344474" y="1828800"/>
            <a:ext cx="4699016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l" eaLnBrk="1" hangingPunct="1"/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Ukuba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nesifo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esithathelana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ngokocansi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kungandisa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ingcuphe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yokutheleleka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ngesandulela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ngculaza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noma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ukulidlulisela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kwabanye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Gcizelela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ukuthi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ophathina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bakho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bahlolwe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futhi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belashwe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9" y="2590800"/>
            <a:ext cx="4094629" cy="22098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228600" y="152400"/>
            <a:ext cx="8737616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hangingPunct="1"/>
            <a:r>
              <a:rPr lang="en-US" b="1" dirty="0">
                <a:latin typeface="Calibri" panose="020F0502020204030204" pitchFamily="34" charset="0"/>
              </a:rPr>
              <a:t>Uma </a:t>
            </a:r>
            <a:r>
              <a:rPr lang="en-US" b="1" dirty="0" err="1">
                <a:latin typeface="Calibri" panose="020F0502020204030204" pitchFamily="34" charset="0"/>
              </a:rPr>
              <a:t>unesifo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esithatelana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ngokocansi</a:t>
            </a:r>
            <a:r>
              <a:rPr lang="en-US" b="1" dirty="0">
                <a:latin typeface="Calibri" panose="020F0502020204030204" pitchFamily="34" charset="0"/>
              </a:rPr>
              <a:t> (STI) </a:t>
            </a:r>
            <a:r>
              <a:rPr lang="en-US" b="1" dirty="0" err="1">
                <a:latin typeface="Calibri" panose="020F0502020204030204" pitchFamily="34" charset="0"/>
              </a:rPr>
              <a:t>thola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ukwelashwa</a:t>
            </a:r>
            <a:endParaRPr lang="en-US" b="1" dirty="0"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1688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228600" y="1248920"/>
            <a:ext cx="5486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l" eaLnBrk="1" hangingPunct="1">
              <a:spcAft>
                <a:spcPts val="800"/>
              </a:spcAft>
            </a:pP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Khuluma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nophathina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ngokuhlolela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isandulela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ngculaza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nangohlolela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isandulela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ngculaza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ngaphambi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kokuya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ocansi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  <a:p>
            <a:pPr algn="l" eaLnBrk="1" hangingPunct="1">
              <a:spcAft>
                <a:spcPts val="800"/>
              </a:spcAft>
            </a:pP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Ukwazi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ukuthi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uphathina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wakho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unesandulela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ngculaza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kungakusiza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ukwenza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isinqumo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ngezinhlela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zokuvikela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ezingasebenza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kancono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76200"/>
            <a:ext cx="89780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/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Qguqguzela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uphathina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wakho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ahlolelwe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isandulela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ngculaza</a:t>
            </a:r>
            <a:endParaRPr lang="en-US" sz="4000" b="1" dirty="0">
              <a:solidFill>
                <a:srgbClr val="740074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805" y="2964664"/>
            <a:ext cx="3388217" cy="22534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439124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BARVISIBLE" val="True"/>
  <p:tag name="CSVFORMAT" val="0"/>
  <p:tag name="COUNTDOWNSTYLE" val="-1"/>
  <p:tag name="COUNTDOWNSECONDS" val="10"/>
  <p:tag name="BACKUPSESSIONS" val="True"/>
  <p:tag name="REVIEWONLY" val="False"/>
  <p:tag name="RACEENDPOINTS" val="100"/>
  <p:tag name="PARTICIPANTSINLEADERBOARD" val="5"/>
  <p:tag name="BUBBLESIZEVISIBLE" val="True"/>
  <p:tag name="CUSTOMGRIDBACKCOLOR" val="-722948"/>
  <p:tag name="CUSTOMCELLBACKCOLOR3" val="-268652"/>
  <p:tag name="DISPLAYDEVICENUMBER" val="True"/>
  <p:tag name="AUTOSIZEGRID" val="True"/>
  <p:tag name="POLLINGCYCLE" val="2"/>
  <p:tag name="INCLUDENONRESPONDERS" val="False"/>
  <p:tag name="CORRECTPOINTVALUE" val="1"/>
  <p:tag name="ZEROBASED" val="False"/>
  <p:tag name="FIBDISPLAYRESULTS" val="True"/>
  <p:tag name="PRRESPONSE1" val="10"/>
  <p:tag name="PRRESPONSE5" val="6"/>
  <p:tag name="PRRESPONSE9" val="2"/>
  <p:tag name="TASKPANEKEY" val="61d8a3e7-4184-4e7d-9c93-462baf318fb2"/>
  <p:tag name="USESECONDARYMONITOR" val="True"/>
  <p:tag name="ANSWERNOWTEXT" val="Answer Now"/>
  <p:tag name="INPUTSOURCE" val="1"/>
  <p:tag name="CHARTVALUEFORMAT" val="0%"/>
  <p:tag name="STDCHART" val="1"/>
  <p:tag name="TEAMSINLEADERBOARD" val="5"/>
  <p:tag name="BUBBLEGROUPING" val="3"/>
  <p:tag name="CUSTOMCELLBACKCOLOR2" val="-13395457"/>
  <p:tag name="DISPLAYDEVICEID" val="True"/>
  <p:tag name="GRIDPOSITION" val="1"/>
  <p:tag name="RESETCHARTS" val="True"/>
  <p:tag name="INCORRECTPOINTVALUE" val="0"/>
  <p:tag name="CHARTSCALE" val="True"/>
  <p:tag name="FIBDISPLAYKEYWORDS" val="True"/>
  <p:tag name="PRRESPONSE6" val="5"/>
  <p:tag name="SHOWFLASHWARNING" val="True"/>
  <p:tag name="EXPANDSHOWBAR" val="False"/>
  <p:tag name="RESPCOUNTERSTYLE" val="-1"/>
  <p:tag name="ALLOWDUPLICATES" val="False"/>
  <p:tag name="AUTOUPDATEALIASES" val="True"/>
  <p:tag name="MAXRESPONDERS" val="5"/>
  <p:tag name="CUSTOMCELLFORECOLOR" val="-16777216"/>
  <p:tag name="DISPLAYNAME" val="True"/>
  <p:tag name="GRIDFONTSIZE" val="12"/>
  <p:tag name="INCLUDEPPT" val="True"/>
  <p:tag name="AUTOADJUSTPARTRANGE" val="True"/>
  <p:tag name="PRRESPONSE2" val="9"/>
  <p:tag name="PRRESPONSE8" val="3"/>
  <p:tag name="POWERPOINTVERSION" val="14.0"/>
  <p:tag name="RESPCOUNTERFORMAT" val="0"/>
  <p:tag name="AUTOADVANCE" val="False"/>
  <p:tag name="SKIPREMAININGRACESLIDES" val="True"/>
  <p:tag name="CUSTOMCELLBACKCOLOR1" val="-657956"/>
  <p:tag name="GRIDROTATIONINTERVAL" val="2"/>
  <p:tag name="MULTIRESPDIVISOR" val="1"/>
  <p:tag name="ADVANCEDSETTINGSVIEW" val="False"/>
  <p:tag name="PRRESPONSE4" val="7"/>
  <p:tag name="TPVERSION" val="2008"/>
  <p:tag name="RESPTABLESTYLE" val="-1"/>
  <p:tag name="RACERSMAXDISPLAYED" val="5"/>
  <p:tag name="DEFAULTNUMTEAMS" val="5"/>
  <p:tag name="GRIDSIZE" val="{Width=800, Height=600}"/>
  <p:tag name="REALTIMEBACKUP" val="False"/>
  <p:tag name="PRRESPONSE3" val="8"/>
  <p:tag name="SAVECSVWITHSESSION" val="False"/>
  <p:tag name="BACKUPMAINTENANCE" val="7"/>
  <p:tag name="BUBBLEVALUEFORMAT" val="0.0"/>
  <p:tag name="CHARTCOLORS" val="0"/>
  <p:tag name="FIBNUMRESULTS" val="5"/>
  <p:tag name="ALWAYSOPENPOLL" val="False"/>
  <p:tag name="ROTATIONINTERVAL" val="2"/>
  <p:tag name="USESCHEMECOLORS" val="True"/>
  <p:tag name="REALTIMEBACKUPPATH" val="(None)"/>
  <p:tag name="BULLETTYPE" val="3"/>
  <p:tag name="BUBBLENAMEVISIBLE" val="True"/>
  <p:tag name="ALLOWUSERFEEDBACK" val="True"/>
  <p:tag name="ANSWERNOWSTYLE" val="-1"/>
  <p:tag name="GRIDOPACITY" val="90"/>
  <p:tag name="PRRESPONSE10" val="1"/>
  <p:tag name="CHARTLABELS" val="1"/>
  <p:tag name="RACEANIMATIONSPEED" val="3"/>
  <p:tag name="NUMRESPONSES" val="1"/>
  <p:tag name="CUSTOMCELLBACKCOLOR4" val="-8355712"/>
  <p:tag name="PRRESPONSE7" val="4"/>
  <p:tag name="FIBINCLUDEOTHER" val="True"/>
  <p:tag name="DELIMITERS" val="3.1"/>
  <p:tag name="TPFULLVERSION" val="4.3.2.117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theme1.xml><?xml version="1.0" encoding="utf-8"?>
<a:theme xmlns:a="http://schemas.openxmlformats.org/drawingml/2006/main" name="4_Quadrant">
  <a:themeElements>
    <a:clrScheme name="Quadrant 12">
      <a:dk1>
        <a:srgbClr val="000000"/>
      </a:dk1>
      <a:lt1>
        <a:srgbClr val="FFFFFF"/>
      </a:lt1>
      <a:dk2>
        <a:srgbClr val="000000"/>
      </a:dk2>
      <a:lt2>
        <a:srgbClr val="669900"/>
      </a:lt2>
      <a:accent1>
        <a:srgbClr val="800080"/>
      </a:accent1>
      <a:accent2>
        <a:srgbClr val="800080"/>
      </a:accent2>
      <a:accent3>
        <a:srgbClr val="FFFFFF"/>
      </a:accent3>
      <a:accent4>
        <a:srgbClr val="000000"/>
      </a:accent4>
      <a:accent5>
        <a:srgbClr val="C0AAC0"/>
      </a:accent5>
      <a:accent6>
        <a:srgbClr val="730073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10">
        <a:dk1>
          <a:srgbClr val="000000"/>
        </a:dk1>
        <a:lt1>
          <a:srgbClr val="FFFFFF"/>
        </a:lt1>
        <a:dk2>
          <a:srgbClr val="420000"/>
        </a:dk2>
        <a:lt2>
          <a:srgbClr val="669900"/>
        </a:lt2>
        <a:accent1>
          <a:srgbClr val="80008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C0AAC0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11">
        <a:dk1>
          <a:srgbClr val="000000"/>
        </a:dk1>
        <a:lt1>
          <a:srgbClr val="FFFFFF"/>
        </a:lt1>
        <a:dk2>
          <a:srgbClr val="420000"/>
        </a:dk2>
        <a:lt2>
          <a:srgbClr val="669900"/>
        </a:lt2>
        <a:accent1>
          <a:srgbClr val="800080"/>
        </a:accent1>
        <a:accent2>
          <a:srgbClr val="800080"/>
        </a:accent2>
        <a:accent3>
          <a:srgbClr val="FFFFFF"/>
        </a:accent3>
        <a:accent4>
          <a:srgbClr val="000000"/>
        </a:accent4>
        <a:accent5>
          <a:srgbClr val="C0AAC0"/>
        </a:accent5>
        <a:accent6>
          <a:srgbClr val="730073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12">
        <a:dk1>
          <a:srgbClr val="000000"/>
        </a:dk1>
        <a:lt1>
          <a:srgbClr val="FFFFFF"/>
        </a:lt1>
        <a:dk2>
          <a:srgbClr val="000000"/>
        </a:dk2>
        <a:lt2>
          <a:srgbClr val="669900"/>
        </a:lt2>
        <a:accent1>
          <a:srgbClr val="800080"/>
        </a:accent1>
        <a:accent2>
          <a:srgbClr val="800080"/>
        </a:accent2>
        <a:accent3>
          <a:srgbClr val="FFFFFF"/>
        </a:accent3>
        <a:accent4>
          <a:srgbClr val="000000"/>
        </a:accent4>
        <a:accent5>
          <a:srgbClr val="C0AAC0"/>
        </a:accent5>
        <a:accent6>
          <a:srgbClr val="730073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customXsn xmlns="http://schemas.microsoft.com/office/2006/metadata/customXsn">
  <xsnLocation/>
  <cached>True</cached>
  <openByDefault>False</openByDefault>
  <xsnScope/>
</customXsn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3D164BEA822740AA9F6B3827FABFEE" ma:contentTypeVersion="6" ma:contentTypeDescription="Create a new document." ma:contentTypeScope="" ma:versionID="81daa1eec9a9d9599619bfc7b935d289">
  <xsd:schema xmlns:xsd="http://www.w3.org/2001/XMLSchema" xmlns:xs="http://www.w3.org/2001/XMLSchema" xmlns:p="http://schemas.microsoft.com/office/2006/metadata/properties" xmlns:ns2="E6E80880-BE38-4DD8-99DA-434F2D03D560" xmlns:ns3="0cdb9d7b-3bdb-4b1c-be50-7737cb6ee7a2" xmlns:ns4="e6e80880-be38-4dd8-99da-434f2d03d560" targetNamespace="http://schemas.microsoft.com/office/2006/metadata/properties" ma:root="true" ma:fieldsID="be578a0752cd774d2afe306bd5cc223a" ns2:_="" ns3:_="" ns4:_="">
    <xsd:import namespace="E6E80880-BE38-4DD8-99DA-434F2D03D560"/>
    <xsd:import namespace="0cdb9d7b-3bdb-4b1c-be50-7737cb6ee7a2"/>
    <xsd:import namespace="e6e80880-be38-4dd8-99da-434f2d03d560"/>
    <xsd:element name="properties">
      <xsd:complexType>
        <xsd:sequence>
          <xsd:element name="documentManagement">
            <xsd:complexType>
              <xsd:all>
                <xsd:element ref="ns2:For_x0020_Review" minOccurs="0"/>
                <xsd:element ref="ns2:Tool" minOccurs="0"/>
                <xsd:element ref="ns3:SharedWithUsers" minOccurs="0"/>
                <xsd:element ref="ns3:SharedWithDetails" minOccurs="0"/>
                <xsd:element ref="ns4:Status" minOccurs="0"/>
                <xsd:element ref="ns4:new_x0020_metadata" minOccurs="0"/>
                <xsd:element ref="ns3:LastSharedByUser" minOccurs="0"/>
                <xsd:element ref="ns3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E80880-BE38-4DD8-99DA-434F2D03D560" elementFormDefault="qualified">
    <xsd:import namespace="http://schemas.microsoft.com/office/2006/documentManagement/types"/>
    <xsd:import namespace="http://schemas.microsoft.com/office/infopath/2007/PartnerControls"/>
    <xsd:element name="For_x0020_Review" ma:index="8" nillable="true" ma:displayName="For Review" ma:format="Dropdown" ma:internalName="For_x0020_Review">
      <xsd:simpleType>
        <xsd:restriction base="dms:Choice">
          <xsd:enumeration value="Yes"/>
          <xsd:enumeration value="No"/>
          <xsd:enumeration value="N/A"/>
        </xsd:restriction>
      </xsd:simpleType>
    </xsd:element>
    <xsd:element name="Tool" ma:index="9" nillable="true" ma:displayName="Tool" ma:format="Dropdown" ma:internalName="Tool">
      <xsd:simpleType>
        <xsd:restriction base="dms:Choice">
          <xsd:enumeration value="Calendar/Calculators"/>
          <xsd:enumeration value="Counseling"/>
          <xsd:enumeration value="Essential Docs"/>
          <xsd:enumeration value="IC Support"/>
          <xsd:enumeration value="Other"/>
          <xsd:enumeration value="Safety/Clinical"/>
          <xsd:enumeration value="SOPs"/>
          <xsd:enumeration value="Visit Checklist"/>
          <xsd:enumeration value="Activation Checklist"/>
          <xsd:enumeration value="Close Out Checklist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db9d7b-3bdb-4b1c-be50-7737cb6ee7a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4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5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e80880-be38-4dd8-99da-434f2d03d560" elementFormDefault="qualified">
    <xsd:import namespace="http://schemas.microsoft.com/office/2006/documentManagement/types"/>
    <xsd:import namespace="http://schemas.microsoft.com/office/infopath/2007/PartnerControls"/>
    <xsd:element name="Status" ma:index="12" nillable="true" ma:displayName="Status" ma:format="Dropdown" ma:internalName="Status">
      <xsd:simpleType>
        <xsd:restriction base="dms:Choice">
          <xsd:enumeration value="Archive"/>
          <xsd:enumeration value="Draft"/>
          <xsd:enumeration value="Final"/>
        </xsd:restriction>
      </xsd:simpleType>
    </xsd:element>
    <xsd:element name="new_x0020_metadata" ma:index="13" nillable="true" ma:displayName="new metadata" ma:internalName="new_x0020_metadata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ew_x0020_metadata xmlns="e6e80880-be38-4dd8-99da-434f2d03d560" xsi:nil="true"/>
    <Tool xmlns="E6E80880-BE38-4DD8-99DA-434F2D03D560" xsi:nil="true"/>
    <For_x0020_Review xmlns="E6E80880-BE38-4DD8-99DA-434F2D03D560">Yes</For_x0020_Review>
    <Status xmlns="e6e80880-be38-4dd8-99da-434f2d03d560" xsi:nil="true"/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0C9907F-848F-4A46-B385-DD4FE3C0B8FB}">
  <ds:schemaRefs>
    <ds:schemaRef ds:uri="http://schemas.microsoft.com/office/2006/metadata/customXsn"/>
  </ds:schemaRefs>
</ds:datastoreItem>
</file>

<file path=customXml/itemProps2.xml><?xml version="1.0" encoding="utf-8"?>
<ds:datastoreItem xmlns:ds="http://schemas.openxmlformats.org/officeDocument/2006/customXml" ds:itemID="{6D878034-E7DB-410D-AFE8-AFC679D713B1}"/>
</file>

<file path=customXml/itemProps3.xml><?xml version="1.0" encoding="utf-8"?>
<ds:datastoreItem xmlns:ds="http://schemas.openxmlformats.org/officeDocument/2006/customXml" ds:itemID="{0A6AA6CF-C7C5-4E72-97C0-7850EB362F53}">
  <ds:schemaRefs>
    <ds:schemaRef ds:uri="http://purl.org/dc/elements/1.1/"/>
    <ds:schemaRef ds:uri="http://www.w3.org/XML/1998/namespace"/>
    <ds:schemaRef ds:uri="http://purl.org/dc/dcmitype/"/>
    <ds:schemaRef ds:uri="0cdb9d7b-3bdb-4b1c-be50-7737cb6ee7a2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e6e80880-be38-4dd8-99da-434f2d03d560"/>
    <ds:schemaRef ds:uri="E6E80880-BE38-4DD8-99DA-434F2D03D560"/>
    <ds:schemaRef ds:uri="http://schemas.microsoft.com/office/2006/metadata/properties"/>
  </ds:schemaRefs>
</ds:datastoreItem>
</file>

<file path=customXml/itemProps4.xml><?xml version="1.0" encoding="utf-8"?>
<ds:datastoreItem xmlns:ds="http://schemas.openxmlformats.org/officeDocument/2006/customXml" ds:itemID="{01146914-5678-43C8-835C-0DFBC07EDE4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4488</TotalTime>
  <Words>751</Words>
  <Application>Microsoft Office PowerPoint</Application>
  <PresentationFormat>On-screen Show (4:3)</PresentationFormat>
  <Paragraphs>82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Candara</vt:lpstr>
      <vt:lpstr>Times New Roman</vt:lpstr>
      <vt:lpstr>Wingdings</vt:lpstr>
      <vt:lpstr>4_Quadrant</vt:lpstr>
      <vt:lpstr>2_Office Theme</vt:lpstr>
      <vt:lpstr>3_Office Theme</vt:lpstr>
      <vt:lpstr>Office Theme</vt:lpstr>
      <vt:lpstr>PowerPoint Presentation</vt:lpstr>
      <vt:lpstr>Izindlela zokuvikela isandulela ngculaza ongakhetha kuzo</vt:lpstr>
      <vt:lpstr>Ucwaningo likhombisile ukuthi iringi yestho sangasese yabesifazane ingawanciphisa amathuba okuthelele ngesandulela ngculaza. Izinga lokuvikeleka libaphezulu uma usebenzisa iringi zikhathi zonke.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Nakuba zonke izindlela kungelula ukuthi zisebenzele bonke abantu besefazane, ukwanda kwezinto ozenzayo, ukwanda kokuncipha kwamathuba okutheleleka ngesandulela ngculaza.</vt:lpstr>
      <vt:lpstr>Ulwazi olwengeziwe ngamakhondomu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Uma unemibuzo noma udinga ulwazi olwengeziwe, sicela uvakashe Isikhungo socwaningo.</vt:lpstr>
    </vt:vector>
  </TitlesOfParts>
  <Company>MTN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Microbicides 2008</dc:title>
  <dc:creator>rullcm</dc:creator>
  <cp:lastModifiedBy>Jontraye Davis</cp:lastModifiedBy>
  <cp:revision>355</cp:revision>
  <cp:lastPrinted>2014-09-26T13:04:48Z</cp:lastPrinted>
  <dcterms:created xsi:type="dcterms:W3CDTF">2008-01-29T12:38:48Z</dcterms:created>
  <dcterms:modified xsi:type="dcterms:W3CDTF">2017-02-08T15:08:21Z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0x010100A23D164BEA822740AA9F6B3827FABFEE</vt:lpwstr>
  </property>
</Properties>
</file>